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6" y="4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ED8D4-795B-429F-91C7-5BE2B67A7F5E}" type="datetimeFigureOut">
              <a:rPr lang="en-GB" smtClean="0"/>
              <a:t>23/09/2019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740F7-D6C0-4CCF-8B39-3543F78511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63149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ED8D4-795B-429F-91C7-5BE2B67A7F5E}" type="datetimeFigureOut">
              <a:rPr lang="en-GB" smtClean="0"/>
              <a:t>23/09/2019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740F7-D6C0-4CCF-8B39-3543F78511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80035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ED8D4-795B-429F-91C7-5BE2B67A7F5E}" type="datetimeFigureOut">
              <a:rPr lang="en-GB" smtClean="0"/>
              <a:t>23/09/2019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740F7-D6C0-4CCF-8B39-3543F78511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08866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ED8D4-795B-429F-91C7-5BE2B67A7F5E}" type="datetimeFigureOut">
              <a:rPr lang="en-GB" smtClean="0"/>
              <a:t>23/09/2019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740F7-D6C0-4CCF-8B39-3543F78511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2923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ED8D4-795B-429F-91C7-5BE2B67A7F5E}" type="datetimeFigureOut">
              <a:rPr lang="en-GB" smtClean="0"/>
              <a:t>23/09/2019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740F7-D6C0-4CCF-8B39-3543F78511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88394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ED8D4-795B-429F-91C7-5BE2B67A7F5E}" type="datetimeFigureOut">
              <a:rPr lang="en-GB" smtClean="0"/>
              <a:t>23/09/2019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740F7-D6C0-4CCF-8B39-3543F78511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44134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ED8D4-795B-429F-91C7-5BE2B67A7F5E}" type="datetimeFigureOut">
              <a:rPr lang="en-GB" smtClean="0"/>
              <a:t>23/09/2019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740F7-D6C0-4CCF-8B39-3543F78511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89501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ED8D4-795B-429F-91C7-5BE2B67A7F5E}" type="datetimeFigureOut">
              <a:rPr lang="en-GB" smtClean="0"/>
              <a:t>23/09/2019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740F7-D6C0-4CCF-8B39-3543F78511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8025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ED8D4-795B-429F-91C7-5BE2B67A7F5E}" type="datetimeFigureOut">
              <a:rPr lang="en-GB" smtClean="0"/>
              <a:t>23/09/2019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740F7-D6C0-4CCF-8B39-3543F78511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2507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ED8D4-795B-429F-91C7-5BE2B67A7F5E}" type="datetimeFigureOut">
              <a:rPr lang="en-GB" smtClean="0"/>
              <a:t>23/09/2019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740F7-D6C0-4CCF-8B39-3543F78511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5893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ED8D4-795B-429F-91C7-5BE2B67A7F5E}" type="datetimeFigureOut">
              <a:rPr lang="en-GB" smtClean="0"/>
              <a:t>23/09/2019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740F7-D6C0-4CCF-8B39-3543F78511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09009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2ED8D4-795B-429F-91C7-5BE2B67A7F5E}" type="datetimeFigureOut">
              <a:rPr lang="en-GB" smtClean="0"/>
              <a:t>23/09/2019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8740F7-D6C0-4CCF-8B39-3543F78511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99927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9524" y="372962"/>
            <a:ext cx="2232720" cy="223272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021391" y="728245"/>
            <a:ext cx="5860322" cy="18774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/>
              <a:t>Stop QR code</a:t>
            </a:r>
            <a:endParaRPr lang="en-GB" sz="3200" dirty="0"/>
          </a:p>
          <a:p>
            <a:endParaRPr lang="en-GB" sz="3600" dirty="0" smtClean="0"/>
          </a:p>
          <a:p>
            <a:pPr marL="342900" indent="-342900">
              <a:buFontTx/>
              <a:buChar char="-"/>
            </a:pPr>
            <a:r>
              <a:rPr lang="en-GB" sz="2400" dirty="0" smtClean="0"/>
              <a:t>Should not be placed too close to the edge</a:t>
            </a:r>
          </a:p>
          <a:p>
            <a:pPr marL="342900" indent="-342900">
              <a:buFontTx/>
              <a:buChar char="-"/>
            </a:pPr>
            <a:r>
              <a:rPr lang="en-GB" sz="2400" dirty="0" smtClean="0"/>
              <a:t>Must not be distorted or animated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848194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3979" y="1486447"/>
            <a:ext cx="3112168" cy="3112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0099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18</Words>
  <Application>Microsoft Office PowerPoint</Application>
  <PresentationFormat>Widescreen</PresentationFormat>
  <Paragraphs>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>University of Manchester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Shaz</dc:creator>
  <cp:lastModifiedBy>Shaz</cp:lastModifiedBy>
  <cp:revision>2</cp:revision>
  <dcterms:created xsi:type="dcterms:W3CDTF">2019-09-23T08:12:02Z</dcterms:created>
  <dcterms:modified xsi:type="dcterms:W3CDTF">2019-09-23T08:37:24Z</dcterms:modified>
</cp:coreProperties>
</file>