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ED8D4-795B-429F-91C7-5BE2B67A7F5E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40F7-D6C0-4CCF-8B39-3543F78511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314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ED8D4-795B-429F-91C7-5BE2B67A7F5E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40F7-D6C0-4CCF-8B39-3543F78511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03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ED8D4-795B-429F-91C7-5BE2B67A7F5E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40F7-D6C0-4CCF-8B39-3543F78511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0886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ED8D4-795B-429F-91C7-5BE2B67A7F5E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40F7-D6C0-4CCF-8B39-3543F78511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2923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ED8D4-795B-429F-91C7-5BE2B67A7F5E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40F7-D6C0-4CCF-8B39-3543F78511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839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ED8D4-795B-429F-91C7-5BE2B67A7F5E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40F7-D6C0-4CCF-8B39-3543F78511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41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ED8D4-795B-429F-91C7-5BE2B67A7F5E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40F7-D6C0-4CCF-8B39-3543F78511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8950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ED8D4-795B-429F-91C7-5BE2B67A7F5E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40F7-D6C0-4CCF-8B39-3543F78511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802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ED8D4-795B-429F-91C7-5BE2B67A7F5E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40F7-D6C0-4CCF-8B39-3543F78511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50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ED8D4-795B-429F-91C7-5BE2B67A7F5E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40F7-D6C0-4CCF-8B39-3543F78511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5893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ED8D4-795B-429F-91C7-5BE2B67A7F5E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40F7-D6C0-4CCF-8B39-3543F78511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900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ED8D4-795B-429F-91C7-5BE2B67A7F5E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740F7-D6C0-4CCF-8B39-3543F78511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9992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24" y="372962"/>
            <a:ext cx="2232720" cy="223272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21391" y="728245"/>
            <a:ext cx="5860322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Stop QR code</a:t>
            </a:r>
            <a:endParaRPr lang="en-GB" sz="3200" dirty="0"/>
          </a:p>
          <a:p>
            <a:endParaRPr lang="en-GB" sz="3600" dirty="0" smtClean="0"/>
          </a:p>
          <a:p>
            <a:pPr marL="342900" indent="-342900">
              <a:buFontTx/>
              <a:buChar char="-"/>
            </a:pPr>
            <a:r>
              <a:rPr lang="en-GB" sz="2400" dirty="0" smtClean="0"/>
              <a:t>Should not be placed too close to the edge</a:t>
            </a:r>
          </a:p>
          <a:p>
            <a:pPr marL="342900" indent="-342900">
              <a:buFontTx/>
              <a:buChar char="-"/>
            </a:pPr>
            <a:r>
              <a:rPr lang="en-GB" sz="2400" dirty="0" smtClean="0"/>
              <a:t>Must not be distorted or animated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84819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979" y="1486447"/>
            <a:ext cx="3112168" cy="31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09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18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University of Manchester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Shaz</dc:creator>
  <cp:lastModifiedBy>Shaz</cp:lastModifiedBy>
  <cp:revision>2</cp:revision>
  <dcterms:created xsi:type="dcterms:W3CDTF">2019-09-23T08:12:02Z</dcterms:created>
  <dcterms:modified xsi:type="dcterms:W3CDTF">2019-09-23T08:37:24Z</dcterms:modified>
</cp:coreProperties>
</file>