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2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15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02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69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42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31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23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5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22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9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771EF-4837-46C3-A6E7-35613AE76A1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EAD41-D0FA-4AD1-A7C6-6824E47C5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53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1391" y="728245"/>
            <a:ext cx="586032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Pause </a:t>
            </a:r>
            <a:r>
              <a:rPr lang="en-GB" sz="3200" dirty="0" smtClean="0"/>
              <a:t>QR code</a:t>
            </a:r>
            <a:endParaRPr lang="en-GB" sz="3200" dirty="0"/>
          </a:p>
          <a:p>
            <a:endParaRPr lang="en-GB" sz="3600" dirty="0" smtClean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Should not be placed too close to the edge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Must not be distorted or animated</a:t>
            </a:r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102" y="512926"/>
            <a:ext cx="2094736" cy="209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383" y="1276918"/>
            <a:ext cx="3271019" cy="327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6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Shaz</dc:creator>
  <cp:lastModifiedBy>Shaz</cp:lastModifiedBy>
  <cp:revision>2</cp:revision>
  <dcterms:created xsi:type="dcterms:W3CDTF">2019-09-23T08:08:45Z</dcterms:created>
  <dcterms:modified xsi:type="dcterms:W3CDTF">2019-09-23T08:12:00Z</dcterms:modified>
</cp:coreProperties>
</file>